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3" y="564507"/>
            <a:ext cx="1625225" cy="7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 flipH="1">
            <a:off x="10452295" y="434435"/>
            <a:ext cx="723124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02 Pastorale">
            <a:hlinkClick r:id="" action="ppaction://media"/>
            <a:extLst>
              <a:ext uri="{FF2B5EF4-FFF2-40B4-BE49-F238E27FC236}">
                <a16:creationId xmlns="" xmlns:a16="http://schemas.microsoft.com/office/drawing/2014/main" id="{5296C8EE-9DAE-4074-A61B-BD4C24D244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0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99510" y="13571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9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818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D910B48-BCF3-4016-B989-02B8AAFC0ED8}"/>
              </a:ext>
            </a:extLst>
          </p:cNvPr>
          <p:cNvSpPr txBox="1"/>
          <p:nvPr/>
        </p:nvSpPr>
        <p:spPr>
          <a:xfrm>
            <a:off x="704637" y="1445464"/>
            <a:ext cx="10325685" cy="707886"/>
          </a:xfrm>
          <a:prstGeom prst="rect">
            <a:avLst/>
          </a:prstGeom>
          <a:noFill/>
          <a:effectLst>
            <a:glow rad="165100">
              <a:srgbClr val="F4DE3A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1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</a:rPr>
              <a:t>Te </a:t>
            </a:r>
            <a:r>
              <a:rPr kumimoji="0" lang="es-CL" sz="4000" b="1" i="1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</a:rPr>
              <a:t>invitamos </a:t>
            </a:r>
            <a:r>
              <a:rPr kumimoji="0" lang="es-CL" sz="4000" b="1" i="1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</a:rPr>
              <a:t>a celebrar juntos la:</a:t>
            </a:r>
            <a:r>
              <a:rPr kumimoji="0" lang="es-CL" sz="40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</a:p>
        </p:txBody>
      </p:sp>
      <p:pic>
        <p:nvPicPr>
          <p:cNvPr id="5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3" y="564507"/>
            <a:ext cx="1625225" cy="7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 flipH="1">
            <a:off x="10452295" y="434435"/>
            <a:ext cx="723124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8E900662-0B33-496D-8CA4-9583D5595E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0" t="8453" r="5580" b="12159"/>
          <a:stretch/>
        </p:blipFill>
        <p:spPr>
          <a:xfrm>
            <a:off x="2795793" y="4187669"/>
            <a:ext cx="7227173" cy="1968344"/>
          </a:xfrm>
          <a:prstGeom prst="rect">
            <a:avLst/>
          </a:prstGeom>
        </p:spPr>
      </p:pic>
      <p:pic>
        <p:nvPicPr>
          <p:cNvPr id="8" name="Picture 2" descr="SEMANA DEL CEREBRO 2018 | | Asociación cefalea en racimos ayu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4"/>
          <a:stretch/>
        </p:blipFill>
        <p:spPr bwMode="auto">
          <a:xfrm>
            <a:off x="4413335" y="2100972"/>
            <a:ext cx="3141015" cy="2253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813">
            <a:off x="667441" y="1445141"/>
            <a:ext cx="2238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3" y="564507"/>
            <a:ext cx="1625225" cy="7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 rot="488590">
            <a:off x="1977794" y="889251"/>
            <a:ext cx="3353653" cy="992919"/>
          </a:xfrm>
          <a:prstGeom prst="wedgeEllipseCallout">
            <a:avLst>
              <a:gd name="adj1" fmla="val -35010"/>
              <a:gd name="adj2" fmla="val 77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¡Hola chicos y chicas!, los invito a leer lo siguiente: </a:t>
            </a:r>
            <a:endParaRPr lang="es-CL" dirty="0"/>
          </a:p>
        </p:txBody>
      </p:sp>
      <p:pic>
        <p:nvPicPr>
          <p:cNvPr id="7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 flipH="1">
            <a:off x="10452295" y="434435"/>
            <a:ext cx="723124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924BF428-1716-4B68-B258-4F7D1A11FD58}"/>
              </a:ext>
            </a:extLst>
          </p:cNvPr>
          <p:cNvSpPr txBox="1"/>
          <p:nvPr/>
        </p:nvSpPr>
        <p:spPr>
          <a:xfrm>
            <a:off x="2750226" y="1910750"/>
            <a:ext cx="83433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Instrucciones generales:</a:t>
            </a:r>
            <a:endParaRPr lang="es-CL" sz="3200" b="1" i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algn="ctr"/>
            <a:endParaRPr lang="es-CL" sz="2800" dirty="0">
              <a:solidFill>
                <a:prstClr val="white"/>
              </a:solidFill>
              <a:latin typeface="Corbel" panose="020B0503020204020204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200" i="1" dirty="0" smtClean="0">
                <a:solidFill>
                  <a:srgbClr val="608F3D">
                    <a:lumMod val="20000"/>
                    <a:lumOff val="80000"/>
                  </a:srgbClr>
                </a:solidFill>
                <a:latin typeface="Candara Light" panose="020E0502030303020204" pitchFamily="34" charset="0"/>
              </a:rPr>
              <a:t>Antes de empezar te invito a buscar un lugar tranquilo, bien iluminado y sin </a:t>
            </a:r>
            <a:r>
              <a:rPr lang="es-CL" sz="3200" i="1" dirty="0" smtClean="0">
                <a:solidFill>
                  <a:srgbClr val="608F3D">
                    <a:lumMod val="20000"/>
                    <a:lumOff val="80000"/>
                  </a:srgbClr>
                </a:solidFill>
                <a:latin typeface="Candara Light" panose="020E0502030303020204" pitchFamily="34" charset="0"/>
              </a:rPr>
              <a:t>distracciones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200" i="1" dirty="0" smtClean="0">
                <a:solidFill>
                  <a:srgbClr val="608F3D">
                    <a:lumMod val="20000"/>
                    <a:lumOff val="80000"/>
                  </a:srgbClr>
                </a:solidFill>
                <a:latin typeface="Candara Light" panose="020E0502030303020204" pitchFamily="34" charset="0"/>
              </a:rPr>
              <a:t>Avanza</a:t>
            </a:r>
            <a:r>
              <a:rPr lang="es-CL" sz="3200" i="1" dirty="0">
                <a:solidFill>
                  <a:srgbClr val="608F3D">
                    <a:lumMod val="20000"/>
                    <a:lumOff val="80000"/>
                  </a:srgbClr>
                </a:solidFill>
                <a:latin typeface="Candara Light" panose="020E0502030303020204" pitchFamily="34" charset="0"/>
              </a:rPr>
              <a:t>, retrocede o detiene el </a:t>
            </a:r>
            <a:r>
              <a:rPr lang="es-CL" sz="3200" i="1" dirty="0" smtClean="0">
                <a:solidFill>
                  <a:srgbClr val="608F3D">
                    <a:lumMod val="20000"/>
                    <a:lumOff val="80000"/>
                  </a:srgbClr>
                </a:solidFill>
                <a:latin typeface="Candara Light" panose="020E0502030303020204" pitchFamily="34" charset="0"/>
              </a:rPr>
              <a:t>vídeo </a:t>
            </a:r>
            <a:r>
              <a:rPr lang="es-CL" sz="3200" i="1" dirty="0">
                <a:solidFill>
                  <a:srgbClr val="608F3D">
                    <a:lumMod val="20000"/>
                    <a:lumOff val="80000"/>
                  </a:srgbClr>
                </a:solidFill>
                <a:latin typeface="Candara Light" panose="020E0502030303020204" pitchFamily="34" charset="0"/>
              </a:rPr>
              <a:t>según tu necesidad para que vayas completando tus actividades.</a:t>
            </a:r>
          </a:p>
        </p:txBody>
      </p:sp>
    </p:spTree>
    <p:extLst>
      <p:ext uri="{BB962C8B-B14F-4D97-AF65-F5344CB8AC3E}">
        <p14:creationId xmlns:p14="http://schemas.microsoft.com/office/powerpoint/2010/main" val="86987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3" y="564507"/>
            <a:ext cx="1625225" cy="7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 flipH="1">
            <a:off x="10452295" y="434435"/>
            <a:ext cx="723124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B3969D65-E19B-4F48-AA3F-ACC413D7FCA2}"/>
              </a:ext>
            </a:extLst>
          </p:cNvPr>
          <p:cNvSpPr txBox="1">
            <a:spLocks/>
          </p:cNvSpPr>
          <p:nvPr/>
        </p:nvSpPr>
        <p:spPr>
          <a:xfrm>
            <a:off x="-391886" y="412759"/>
            <a:ext cx="12192000" cy="10206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8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Taller Mafe</a:t>
            </a:r>
            <a:endParaRPr lang="es-CL" sz="80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B62BFA4-C878-42D5-8524-F022190C0C5B}"/>
              </a:ext>
            </a:extLst>
          </p:cNvPr>
          <p:cNvSpPr txBox="1"/>
          <p:nvPr/>
        </p:nvSpPr>
        <p:spPr>
          <a:xfrm>
            <a:off x="-274320" y="14333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Tramo: </a:t>
            </a:r>
            <a:r>
              <a:rPr lang="es-CL" sz="2800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4,  8vo básico</a:t>
            </a:r>
            <a:endParaRPr lang="es-CL" sz="2800" dirty="0">
              <a:solidFill>
                <a:prstClr val="white"/>
              </a:solidFill>
              <a:latin typeface="Candara Light" panose="020E05020303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F1EBE94-2E7D-4D06-89F5-389F225AAEF6}"/>
              </a:ext>
            </a:extLst>
          </p:cNvPr>
          <p:cNvSpPr txBox="1"/>
          <p:nvPr/>
        </p:nvSpPr>
        <p:spPr>
          <a:xfrm>
            <a:off x="992328" y="2453995"/>
            <a:ext cx="10183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8613" indent="-2868613"/>
            <a:r>
              <a:rPr lang="es-CL" sz="32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Objetivo: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Desarrollar y potenciar la memoria, atención y las funciones ejecutivas a través de las habilidades de </a:t>
            </a:r>
            <a:r>
              <a:rPr lang="es-CL" sz="3200" i="1" dirty="0">
                <a:solidFill>
                  <a:prstClr val="white"/>
                </a:solidFill>
                <a:latin typeface="Candara Light" panose="020E0502030303020204" pitchFamily="34" charset="0"/>
              </a:rPr>
              <a:t>o</a:t>
            </a: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rganización</a:t>
            </a:r>
            <a:r>
              <a:rPr lang="es-CL" sz="3200" i="1" dirty="0">
                <a:solidFill>
                  <a:prstClr val="white"/>
                </a:solidFill>
                <a:latin typeface="Candara Light" panose="020E0502030303020204" pitchFamily="34" charset="0"/>
              </a:rPr>
              <a:t>, </a:t>
            </a: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control </a:t>
            </a:r>
            <a:r>
              <a:rPr lang="es-CL" sz="3200" i="1" dirty="0">
                <a:solidFill>
                  <a:prstClr val="white"/>
                </a:solidFill>
                <a:latin typeface="Candara Light" panose="020E0502030303020204" pitchFamily="34" charset="0"/>
              </a:rPr>
              <a:t>i</a:t>
            </a: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nhibitorio</a:t>
            </a:r>
            <a:r>
              <a:rPr lang="es-CL" sz="3200" i="1" dirty="0">
                <a:solidFill>
                  <a:prstClr val="white"/>
                </a:solidFill>
                <a:latin typeface="Candara Light" panose="020E0502030303020204" pitchFamily="34" charset="0"/>
              </a:rPr>
              <a:t>, </a:t>
            </a: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flexibilidad </a:t>
            </a:r>
            <a:r>
              <a:rPr lang="es-CL" sz="3200" i="1" dirty="0">
                <a:solidFill>
                  <a:prstClr val="white"/>
                </a:solidFill>
                <a:latin typeface="Candara Light" panose="020E0502030303020204" pitchFamily="34" charset="0"/>
              </a:rPr>
              <a:t>c</a:t>
            </a: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ognitiva </a:t>
            </a:r>
            <a:r>
              <a:rPr lang="es-CL" sz="3200" i="1" dirty="0">
                <a:solidFill>
                  <a:prstClr val="white"/>
                </a:solidFill>
                <a:latin typeface="Candara Light" panose="020E0502030303020204" pitchFamily="34" charset="0"/>
              </a:rPr>
              <a:t>y </a:t>
            </a: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anticipación</a:t>
            </a:r>
            <a:r>
              <a:rPr lang="es-CL" sz="3200" i="1" dirty="0">
                <a:solidFill>
                  <a:prstClr val="white"/>
                </a:solidFill>
                <a:latin typeface="Candara Light" panose="020E0502030303020204" pitchFamily="34" charset="0"/>
              </a:rPr>
              <a:t>.</a:t>
            </a: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 </a:t>
            </a:r>
            <a:endParaRPr lang="es-CL" sz="3200" i="1" dirty="0">
              <a:solidFill>
                <a:prstClr val="white"/>
              </a:solidFill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5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3" y="564507"/>
            <a:ext cx="1625225" cy="7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 flipH="1">
            <a:off x="10452295" y="434435"/>
            <a:ext cx="723124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181344" y="888286"/>
            <a:ext cx="10264726" cy="4425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Habilidad: Memoria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4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Actividad: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s-ES" sz="3600" i="1" dirty="0">
                <a:solidFill>
                  <a:prstClr val="white"/>
                </a:solidFill>
                <a:latin typeface="Candara Light" panose="020E0502030303020204" pitchFamily="34" charset="0"/>
              </a:rPr>
              <a:t>Observar la figura y luego sin verla y </a:t>
            </a:r>
            <a:r>
              <a:rPr lang="es-ES" sz="36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tratando de recordar  </a:t>
            </a:r>
            <a:r>
              <a:rPr lang="es-ES" sz="3600" i="1" dirty="0">
                <a:solidFill>
                  <a:prstClr val="white"/>
                </a:solidFill>
                <a:latin typeface="Candara Light" panose="020E0502030303020204" pitchFamily="34" charset="0"/>
              </a:rPr>
              <a:t>cópiala en una hoja en blanco. Tendrás un tiempo de  </a:t>
            </a:r>
            <a:r>
              <a:rPr lang="es-ES" sz="36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30 segundos.</a:t>
            </a:r>
            <a:endParaRPr lang="es-ES" sz="3600" i="1" dirty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730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3" y="564507"/>
            <a:ext cx="1625225" cy="7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 flipH="1">
            <a:off x="10452295" y="434435"/>
            <a:ext cx="723124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4 Ejercicios para Mejorar la Memoria a Corto y Largo Plazo - Lifed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8"/>
          <a:stretch/>
        </p:blipFill>
        <p:spPr bwMode="auto">
          <a:xfrm>
            <a:off x="3182012" y="872316"/>
            <a:ext cx="6263388" cy="49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7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3" y="564507"/>
            <a:ext cx="1625225" cy="7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 flipH="1">
            <a:off x="10452295" y="434435"/>
            <a:ext cx="723124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70671" y="1702191"/>
            <a:ext cx="102047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 smtClean="0"/>
              <a:t>RECUERDA Y DIBUJA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/>
              <a:t>Cuando termines vuelve atrás y revisa el dibujo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49439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813">
            <a:off x="1252855" y="1590278"/>
            <a:ext cx="2238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3" y="564507"/>
            <a:ext cx="1625225" cy="7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 rot="488590">
            <a:off x="2094484" y="813738"/>
            <a:ext cx="3353653" cy="992919"/>
          </a:xfrm>
          <a:prstGeom prst="wedgeEllipseCallout">
            <a:avLst>
              <a:gd name="adj1" fmla="val -35010"/>
              <a:gd name="adj2" fmla="val 77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¡Te invito a un desafío! </a:t>
            </a:r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7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 flipH="1">
            <a:off x="10452295" y="434435"/>
            <a:ext cx="723124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924BF428-1716-4B68-B258-4F7D1A11FD58}"/>
              </a:ext>
            </a:extLst>
          </p:cNvPr>
          <p:cNvSpPr txBox="1"/>
          <p:nvPr/>
        </p:nvSpPr>
        <p:spPr>
          <a:xfrm>
            <a:off x="3771310" y="1902797"/>
            <a:ext cx="72167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Para este Desafío necesitas un libro, un vaso, cuchara y azúcar o sal. Ahora debes:</a:t>
            </a:r>
            <a:endParaRPr lang="es-CL" sz="3200" b="1" i="1" u="sng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Poner </a:t>
            </a: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el libro en </a:t>
            </a: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tu </a:t>
            </a: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cabeza, sube un pies y con el otro hace equilibrio, intenta sacar azúcar con la cuchara y ponerla en el vaso. </a:t>
            </a:r>
            <a:endParaRPr lang="es-CL" sz="3200" i="1" dirty="0" smtClean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i="1" dirty="0" smtClean="0">
                <a:solidFill>
                  <a:prstClr val="white"/>
                </a:solidFill>
                <a:latin typeface="Candara Light" panose="020E0502030303020204" pitchFamily="34" charset="0"/>
              </a:rPr>
              <a:t>¿Puedes hacer más de una actividad a la vez? Si puedes, tienes un cerebro bien entrenado. </a:t>
            </a:r>
            <a:endParaRPr lang="es-CL" sz="3200" i="1" dirty="0">
              <a:solidFill>
                <a:prstClr val="white"/>
              </a:solidFill>
              <a:latin typeface="Candara Light" panose="020E0502030303020204" pitchFamily="34" charset="0"/>
            </a:endParaRPr>
          </a:p>
          <a:p>
            <a:pPr algn="ctr"/>
            <a:endParaRPr lang="es-CL" sz="2800" dirty="0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62274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813">
            <a:off x="2754343" y="2056142"/>
            <a:ext cx="3685999" cy="36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cuela San José Obrero – de las Siervas de San Jos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3" y="564507"/>
            <a:ext cx="1625225" cy="7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 rot="197921">
            <a:off x="3159290" y="946946"/>
            <a:ext cx="7957436" cy="1395150"/>
          </a:xfrm>
          <a:prstGeom prst="wedgeEllipseCallout">
            <a:avLst>
              <a:gd name="adj1" fmla="val -35010"/>
              <a:gd name="adj2" fmla="val 77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prstClr val="white"/>
                </a:solidFill>
              </a:rPr>
              <a:t>¡Espero te hayas entretenido, saludos y abrazos! </a:t>
            </a:r>
            <a:endParaRPr lang="es-CL" sz="3200" dirty="0">
              <a:solidFill>
                <a:prstClr val="white"/>
              </a:solidFill>
            </a:endParaRPr>
          </a:p>
        </p:txBody>
      </p:sp>
      <p:pic>
        <p:nvPicPr>
          <p:cNvPr id="7" name="Picture 8" descr="https://ci6.googleusercontent.com/proxy/YgvMcNl4o2z6s8xxsC6GpvcyceTxo85M-NO7vhF_Uh5EpX0PUcJ2EgE54RtJxHWtTU6WK75Q2zlZi7fnPdI9O53KfgSPUCopuh0hWGg=s0-d-e1-ft#http://escuelasanjoseobrero.cl/correo/firmas/direcc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1"/>
          <a:stretch/>
        </p:blipFill>
        <p:spPr bwMode="auto">
          <a:xfrm flipH="1">
            <a:off x="10452295" y="434435"/>
            <a:ext cx="723124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🤗 Cara Con Manos Abrazando Emo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133">
            <a:off x="6901561" y="2569880"/>
            <a:ext cx="3270807" cy="327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0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</TotalTime>
  <Words>219</Words>
  <Application>Microsoft Office PowerPoint</Application>
  <PresentationFormat>Panorámica</PresentationFormat>
  <Paragraphs>20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Candara Light</vt:lpstr>
      <vt:lpstr>Century Gothic</vt:lpstr>
      <vt:lpstr>Corbel</vt:lpstr>
      <vt:lpstr>Ink Free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Kattia Araya</dc:creator>
  <cp:lastModifiedBy>Kattia Araya</cp:lastModifiedBy>
  <cp:revision>6</cp:revision>
  <dcterms:created xsi:type="dcterms:W3CDTF">2020-04-10T02:20:55Z</dcterms:created>
  <dcterms:modified xsi:type="dcterms:W3CDTF">2020-04-10T03:10:30Z</dcterms:modified>
</cp:coreProperties>
</file>