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68" r:id="rId2"/>
    <p:sldId id="269" r:id="rId3"/>
    <p:sldId id="270" r:id="rId4"/>
    <p:sldId id="274" r:id="rId5"/>
    <p:sldId id="283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diaz" initials="rd" lastIdx="1" clrIdx="0">
    <p:extLst>
      <p:ext uri="{19B8F6BF-5375-455C-9EA6-DF929625EA0E}">
        <p15:presenceInfo xmlns:p15="http://schemas.microsoft.com/office/powerpoint/2012/main" userId="dc05af1fc0b278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B19"/>
    <a:srgbClr val="2DC1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8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4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49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1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6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1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3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5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0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8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22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 Pastorale">
            <a:hlinkClick r:id="" action="ppaction://media"/>
            <a:extLst>
              <a:ext uri="{FF2B5EF4-FFF2-40B4-BE49-F238E27FC236}">
                <a16:creationId xmlns:a16="http://schemas.microsoft.com/office/drawing/2014/main" id="{5296C8EE-9DAE-4074-A61B-BD4C24D24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5750" y="3587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E900662-0B33-496D-8CA4-9583D5595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2025748" y="3652955"/>
            <a:ext cx="7695028" cy="25998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910B48-BCF3-4016-B989-02B8AAFC0ED8}"/>
              </a:ext>
            </a:extLst>
          </p:cNvPr>
          <p:cNvSpPr txBox="1"/>
          <p:nvPr/>
        </p:nvSpPr>
        <p:spPr>
          <a:xfrm>
            <a:off x="1041009" y="1624462"/>
            <a:ext cx="10325685" cy="1569660"/>
          </a:xfrm>
          <a:prstGeom prst="rect">
            <a:avLst/>
          </a:prstGeom>
          <a:noFill/>
          <a:effectLst>
            <a:glow rad="165100">
              <a:schemeClr val="accent5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k Free" panose="03080402000500000000" pitchFamily="66" charset="0"/>
              </a:rPr>
              <a:t>Te invitamos </a:t>
            </a:r>
            <a:r>
              <a:rPr lang="es-CL" sz="4800" dirty="0" smtClean="0">
                <a:latin typeface="Ink Free" panose="03080402000500000000" pitchFamily="66" charset="0"/>
              </a:rPr>
              <a:t>a ser </a:t>
            </a:r>
            <a:r>
              <a:rPr lang="es-CL" sz="4800" dirty="0" smtClean="0">
                <a:gradFill flip="none" rotWithShape="1">
                  <a:gsLst>
                    <a:gs pos="0">
                      <a:srgbClr val="FF0000"/>
                    </a:gs>
                    <a:gs pos="37000">
                      <a:srgbClr val="002060"/>
                    </a:gs>
                    <a:gs pos="100000">
                      <a:srgbClr val="7030A0"/>
                    </a:gs>
                    <a:gs pos="39000">
                      <a:srgbClr val="FFFF00"/>
                    </a:gs>
                    <a:gs pos="17000">
                      <a:srgbClr val="2DC12D"/>
                    </a:gs>
                    <a:gs pos="26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27000">
                    <a:srgbClr val="EF6B19"/>
                  </a:glow>
                </a:effectLst>
                <a:latin typeface="Jokerman" panose="04090605060D06020702" pitchFamily="82" charset="0"/>
              </a:rPr>
              <a:t>CREATIVOS</a:t>
            </a:r>
            <a:r>
              <a:rPr lang="es-CL" sz="4400" dirty="0" smtClean="0">
                <a:gradFill>
                  <a:gsLst>
                    <a:gs pos="0">
                      <a:srgbClr val="FF0000"/>
                    </a:gs>
                    <a:gs pos="34000">
                      <a:srgbClr val="C4969A"/>
                    </a:gs>
                    <a:gs pos="90259">
                      <a:srgbClr val="7030A0"/>
                    </a:gs>
                    <a:gs pos="61000">
                      <a:srgbClr val="FFFF00"/>
                    </a:gs>
                    <a:gs pos="78000">
                      <a:srgbClr val="2DC12D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Jokerman" panose="04090605060D06020702" pitchFamily="82" charset="0"/>
              </a:rPr>
              <a:t> </a:t>
            </a:r>
            <a:r>
              <a:rPr lang="es-CL" sz="4800" dirty="0" smtClean="0">
                <a:latin typeface="Ink Free" panose="03080402000500000000" pitchFamily="66" charset="0"/>
              </a:rPr>
              <a:t>y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66" charset="0"/>
              </a:rPr>
              <a:t>“Crecer en Edad, Gracia y Sabiduría”</a:t>
            </a:r>
            <a:endParaRPr kumimoji="0" lang="es-CL" sz="6000" b="0" i="0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668AFC-09C6-40F2-9878-0AC26210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81" y="303141"/>
            <a:ext cx="741437" cy="86248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A88EC5-B056-4986-8004-7A303D27E32D}"/>
              </a:ext>
            </a:extLst>
          </p:cNvPr>
          <p:cNvSpPr txBox="1"/>
          <p:nvPr/>
        </p:nvSpPr>
        <p:spPr>
          <a:xfrm>
            <a:off x="912390" y="365053"/>
            <a:ext cx="303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Escuela San José Obrero – de las Siervas de San Jos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" y="121307"/>
            <a:ext cx="2744865" cy="125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15EFEF5-D7C8-4776-A671-9FAFDB6A2E91}"/>
              </a:ext>
            </a:extLst>
          </p:cNvPr>
          <p:cNvGrpSpPr/>
          <p:nvPr/>
        </p:nvGrpSpPr>
        <p:grpSpPr>
          <a:xfrm>
            <a:off x="-391886" y="412759"/>
            <a:ext cx="12309566" cy="1543838"/>
            <a:chOff x="-391886" y="412759"/>
            <a:chExt cx="12309566" cy="1543838"/>
          </a:xfrm>
        </p:grpSpPr>
        <p:sp>
          <p:nvSpPr>
            <p:cNvPr id="3" name="Título 1">
              <a:extLst>
                <a:ext uri="{FF2B5EF4-FFF2-40B4-BE49-F238E27FC236}">
                  <a16:creationId xmlns:a16="http://schemas.microsoft.com/office/drawing/2014/main" id="{B3969D65-E19B-4F48-AA3F-ACC413D7FCA2}"/>
                </a:ext>
              </a:extLst>
            </p:cNvPr>
            <p:cNvSpPr txBox="1">
              <a:spLocks/>
            </p:cNvSpPr>
            <p:nvPr/>
          </p:nvSpPr>
          <p:spPr>
            <a:xfrm>
              <a:off x="-391886" y="412759"/>
              <a:ext cx="12192000" cy="102061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ES" sz="80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Taller </a:t>
              </a:r>
              <a:r>
                <a:rPr lang="es-ES" sz="80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 Light" panose="020E0502030303020204" pitchFamily="34" charset="0"/>
                </a:rPr>
                <a:t>Mafe</a:t>
              </a:r>
              <a:endParaRPr lang="es-CL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B62BFA4-C878-42D5-8524-F022190C0C5B}"/>
                </a:ext>
              </a:extLst>
            </p:cNvPr>
            <p:cNvSpPr txBox="1"/>
            <p:nvPr/>
          </p:nvSpPr>
          <p:spPr>
            <a:xfrm>
              <a:off x="-274320" y="1433377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latin typeface="Candara Light" panose="020E0502030303020204" pitchFamily="34" charset="0"/>
                </a:rPr>
                <a:t>Tramo: 1,  Cursos</a:t>
              </a:r>
              <a:r>
                <a:rPr lang="es-CL" sz="2800" dirty="0">
                  <a:latin typeface="Candara Light" panose="020E0502030303020204" pitchFamily="34" charset="0"/>
                </a:rPr>
                <a:t>: </a:t>
              </a:r>
              <a:r>
                <a:rPr lang="es-CL" sz="2800" dirty="0" smtClean="0">
                  <a:latin typeface="Candara Light" panose="020E0502030303020204" pitchFamily="34" charset="0"/>
                </a:rPr>
                <a:t>Pre- kínder, Kínder y 1ro básico</a:t>
              </a:r>
              <a:endParaRPr lang="es-CL" sz="2800" dirty="0">
                <a:latin typeface="Candara Light" panose="020E0502030303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F1EBE94-2E7D-4D06-89F5-389F225AAEF6}"/>
              </a:ext>
            </a:extLst>
          </p:cNvPr>
          <p:cNvSpPr txBox="1"/>
          <p:nvPr/>
        </p:nvSpPr>
        <p:spPr>
          <a:xfrm>
            <a:off x="392678" y="2453995"/>
            <a:ext cx="10183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8613" indent="-2868613"/>
            <a:r>
              <a:rPr lang="es-CL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Objetivo: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 smtClean="0">
                <a:latin typeface="Candara Light" panose="020E0502030303020204" pitchFamily="34" charset="0"/>
              </a:rPr>
              <a:t>Desa</a:t>
            </a:r>
            <a:r>
              <a:rPr lang="es-CL" sz="3200" dirty="0" smtClean="0">
                <a:latin typeface="Candara Light" panose="020E0502030303020204" pitchFamily="34" charset="0"/>
              </a:rPr>
              <a:t>rrollar y potenciar</a:t>
            </a:r>
            <a:r>
              <a:rPr lang="es-CL" sz="3200" dirty="0" smtClean="0">
                <a:latin typeface="Candara Light" panose="020E0502030303020204" pitchFamily="34" charset="0"/>
              </a:rPr>
              <a:t> las </a:t>
            </a:r>
            <a:r>
              <a:rPr lang="es-CL" sz="3200" dirty="0" smtClean="0">
                <a:latin typeface="Candara Light" panose="020E0502030303020204" pitchFamily="34" charset="0"/>
              </a:rPr>
              <a:t>f</a:t>
            </a:r>
            <a:r>
              <a:rPr lang="es-CL" sz="3200" dirty="0" smtClean="0">
                <a:latin typeface="Candara Light" panose="020E0502030303020204" pitchFamily="34" charset="0"/>
              </a:rPr>
              <a:t>unciones </a:t>
            </a:r>
            <a:r>
              <a:rPr lang="es-CL" sz="3200" dirty="0" smtClean="0">
                <a:latin typeface="Candara Light" panose="020E0502030303020204" pitchFamily="34" charset="0"/>
              </a:rPr>
              <a:t>e</a:t>
            </a:r>
            <a:r>
              <a:rPr lang="es-CL" sz="3200" dirty="0" smtClean="0">
                <a:latin typeface="Candara Light" panose="020E0502030303020204" pitchFamily="34" charset="0"/>
              </a:rPr>
              <a:t>jecutivas a través de las habilidades de </a:t>
            </a:r>
            <a:r>
              <a:rPr lang="es-CL" sz="3200" dirty="0">
                <a:latin typeface="Candara Light" panose="020E0502030303020204" pitchFamily="34" charset="0"/>
              </a:rPr>
              <a:t>o</a:t>
            </a:r>
            <a:r>
              <a:rPr lang="es-CL" sz="3200" dirty="0" smtClean="0">
                <a:latin typeface="Candara Light" panose="020E0502030303020204" pitchFamily="34" charset="0"/>
              </a:rPr>
              <a:t>rganización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control </a:t>
            </a:r>
            <a:r>
              <a:rPr lang="es-CL" sz="3200" dirty="0">
                <a:latin typeface="Candara Light" panose="020E0502030303020204" pitchFamily="34" charset="0"/>
              </a:rPr>
              <a:t>i</a:t>
            </a:r>
            <a:r>
              <a:rPr lang="es-CL" sz="3200" dirty="0" smtClean="0">
                <a:latin typeface="Candara Light" panose="020E0502030303020204" pitchFamily="34" charset="0"/>
              </a:rPr>
              <a:t>nhibitorio</a:t>
            </a:r>
            <a:r>
              <a:rPr lang="es-CL" sz="3200" dirty="0">
                <a:latin typeface="Candara Light" panose="020E0502030303020204" pitchFamily="34" charset="0"/>
              </a:rPr>
              <a:t>, </a:t>
            </a:r>
            <a:r>
              <a:rPr lang="es-CL" sz="3200" dirty="0" smtClean="0">
                <a:latin typeface="Candara Light" panose="020E0502030303020204" pitchFamily="34" charset="0"/>
              </a:rPr>
              <a:t>flexibilidad </a:t>
            </a:r>
            <a:r>
              <a:rPr lang="es-CL" sz="3200" dirty="0">
                <a:latin typeface="Candara Light" panose="020E0502030303020204" pitchFamily="34" charset="0"/>
              </a:rPr>
              <a:t>c</a:t>
            </a:r>
            <a:r>
              <a:rPr lang="es-CL" sz="3200" dirty="0" smtClean="0">
                <a:latin typeface="Candara Light" panose="020E0502030303020204" pitchFamily="34" charset="0"/>
              </a:rPr>
              <a:t>ognitiva </a:t>
            </a:r>
            <a:r>
              <a:rPr lang="es-CL" sz="3200" dirty="0">
                <a:latin typeface="Candara Light" panose="020E0502030303020204" pitchFamily="34" charset="0"/>
              </a:rPr>
              <a:t>y </a:t>
            </a:r>
            <a:r>
              <a:rPr lang="es-CL" sz="3200" dirty="0" smtClean="0">
                <a:latin typeface="Candara Light" panose="020E0502030303020204" pitchFamily="34" charset="0"/>
              </a:rPr>
              <a:t>anticipación</a:t>
            </a:r>
            <a:r>
              <a:rPr lang="es-CL" sz="3200" dirty="0">
                <a:latin typeface="Candara Light" panose="020E0502030303020204" pitchFamily="34" charset="0"/>
              </a:rPr>
              <a:t>.</a:t>
            </a:r>
            <a:r>
              <a:rPr lang="es-CL" sz="3200" dirty="0" smtClean="0">
                <a:latin typeface="Candara Light" panose="020E0502030303020204" pitchFamily="34" charset="0"/>
              </a:rPr>
              <a:t> </a:t>
            </a:r>
            <a:endParaRPr lang="es-CL" sz="3200" dirty="0">
              <a:latin typeface="Candara Light" panose="020E05020303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C0EC5-25CD-4F2F-8637-1CFBE32B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619" y="3776215"/>
            <a:ext cx="2191150" cy="24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4BF428-1716-4B68-B258-4F7D1A11FD58}"/>
              </a:ext>
            </a:extLst>
          </p:cNvPr>
          <p:cNvSpPr txBox="1"/>
          <p:nvPr/>
        </p:nvSpPr>
        <p:spPr>
          <a:xfrm>
            <a:off x="167148" y="749742"/>
            <a:ext cx="118577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Instrucciones generales:</a:t>
            </a:r>
            <a:endParaRPr lang="es-CL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</a:endParaRPr>
          </a:p>
          <a:p>
            <a:pPr algn="ctr"/>
            <a:endParaRPr lang="es-CL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Antes de empezar te invito a buscar un lugar tranquilo, bien iluminado y sin distracciones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 Busca todos los materiales que necesites y luego ponte cómodo. (Hoja, lápiz grafito y de colores) </a:t>
            </a:r>
            <a:endParaRPr lang="es-CL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 Light" panose="020E0502030303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L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Avanza</a:t>
            </a:r>
            <a:r>
              <a:rPr lang="es-CL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 Light" panose="020E0502030303020204" pitchFamily="34" charset="0"/>
              </a:rPr>
              <a:t>, retrocede o detiene el video según tu necesidad para que vayas completando tus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2593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357" y="351057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andara Light" panose="020E0502030303020204" pitchFamily="34" charset="0"/>
              </a:rPr>
              <a:t>Actividad 1</a:t>
            </a:r>
            <a:endParaRPr lang="en-US" dirty="0">
              <a:latin typeface="Candara Light" panose="020E05020303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357" y="1619823"/>
            <a:ext cx="11034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andara Light" panose="020E0502030303020204" pitchFamily="34" charset="0"/>
              </a:rPr>
              <a:t>Imagina que sostienes una flor en tus manos, huele la flor con tu nariz durante 5 segundos y luego mantén la respiración otros 5 segundos y luego bota el aire que tienes dentro. ¿Te sientes mejor?, Yo también!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andara Light" panose="020E0502030303020204" pitchFamily="34" charset="0"/>
              </a:rPr>
              <a:t>Ahora vamos a escribir en sal, sí en sal!. Toma un plato plano o bandejita pequeña y pon una cantidad moderada de sal luego pídele a alguien que en una hoja escriba una letra o palabra y tú debes imitarla como en la imagen</a:t>
            </a:r>
            <a:endParaRPr lang="en-US" sz="2800" dirty="0">
              <a:latin typeface="Candara Light" panose="020E0502030303020204" pitchFamily="34" charset="0"/>
            </a:endParaRPr>
          </a:p>
        </p:txBody>
      </p:sp>
      <p:pic>
        <p:nvPicPr>
          <p:cNvPr id="5" name="Imagen 4" descr="TRAZOS SOBRE LA ARENA | Actividades montessori, Actividad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03" y="4407378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Trabajamos la grafomotricidad creando letras en la arena, en l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0" y="4299428"/>
            <a:ext cx="2476500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8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A0D2B5-6CA1-4A94-B2C3-A71C5B20BB91}"/>
              </a:ext>
            </a:extLst>
          </p:cNvPr>
          <p:cNvSpPr txBox="1"/>
          <p:nvPr/>
        </p:nvSpPr>
        <p:spPr>
          <a:xfrm>
            <a:off x="-199413" y="47542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¡¡¡Espero que </a:t>
            </a:r>
            <a:r>
              <a:rPr lang="es-CL" sz="4000" noProof="0" dirty="0">
                <a:solidFill>
                  <a:prstClr val="white"/>
                </a:solidFill>
                <a:latin typeface="Candara Light" panose="020E0502030303020204" pitchFamily="34" charset="0"/>
              </a:rPr>
              <a:t>te </a:t>
            </a:r>
            <a:r>
              <a:rPr kumimoji="0" lang="es-C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hayas entretenido!!!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780CB2-1025-4F9C-BDA6-1F64B7E4A7D8}"/>
              </a:ext>
            </a:extLst>
          </p:cNvPr>
          <p:cNvSpPr txBox="1"/>
          <p:nvPr/>
        </p:nvSpPr>
        <p:spPr>
          <a:xfrm>
            <a:off x="1143000" y="2419350"/>
            <a:ext cx="1009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Jugando utilizaste las Funciones Ejecutivas Organización, Control Inhibitorio, Flexibilidad Cognitiva y Anticipación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C653C62-EA65-469E-BB23-71E1694D5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8453" r="5580" b="12159"/>
          <a:stretch/>
        </p:blipFill>
        <p:spPr>
          <a:xfrm>
            <a:off x="6691745" y="3607654"/>
            <a:ext cx="3976255" cy="13434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72BC49-7A9B-4B98-88F3-44A704CCCE76}"/>
              </a:ext>
            </a:extLst>
          </p:cNvPr>
          <p:cNvSpPr txBox="1"/>
          <p:nvPr/>
        </p:nvSpPr>
        <p:spPr>
          <a:xfrm>
            <a:off x="1524000" y="4055552"/>
            <a:ext cx="971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 Light" panose="020E0502030303020204" pitchFamily="34" charset="0"/>
              </a:rPr>
              <a:t>Te esperamos …</a:t>
            </a:r>
          </a:p>
        </p:txBody>
      </p:sp>
    </p:spTree>
    <p:extLst>
      <p:ext uri="{BB962C8B-B14F-4D97-AF65-F5344CB8AC3E}">
        <p14:creationId xmlns:p14="http://schemas.microsoft.com/office/powerpoint/2010/main" val="36004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9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 pala, movimientos, cerillas, fÃ³sforos, palillos, moneda">
            <a:extLst>
              <a:ext uri="{FF2B5EF4-FFF2-40B4-BE49-F238E27FC236}">
                <a16:creationId xmlns:a16="http://schemas.microsoft.com/office/drawing/2014/main" id="{4A011CE3-37EB-4801-9B79-2F889E974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b="30591"/>
          <a:stretch/>
        </p:blipFill>
        <p:spPr bwMode="auto">
          <a:xfrm rot="10800000">
            <a:off x="2701530" y="4633443"/>
            <a:ext cx="7024914" cy="22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75E0E7-B083-4E8B-B9A7-78FD41441A53}"/>
              </a:ext>
            </a:extLst>
          </p:cNvPr>
          <p:cNvSpPr txBox="1"/>
          <p:nvPr/>
        </p:nvSpPr>
        <p:spPr>
          <a:xfrm>
            <a:off x="957943" y="464457"/>
            <a:ext cx="1014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FFFF00"/>
                </a:solidFill>
              </a:rPr>
              <a:t>Solución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2B9D5C-8811-4DDA-9325-01050F95A245}"/>
              </a:ext>
            </a:extLst>
          </p:cNvPr>
          <p:cNvSpPr txBox="1"/>
          <p:nvPr/>
        </p:nvSpPr>
        <p:spPr>
          <a:xfrm>
            <a:off x="696686" y="1190171"/>
            <a:ext cx="1040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Busca Significado:</a:t>
            </a:r>
          </a:p>
          <a:p>
            <a:endParaRPr lang="es-CL" dirty="0"/>
          </a:p>
          <a:p>
            <a:r>
              <a:rPr lang="es-CL" dirty="0"/>
              <a:t>1.  D			2.  C			3.  A			4.  B			5.  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76A6C7-1112-431D-A3A9-3E104C2976D9}"/>
              </a:ext>
            </a:extLst>
          </p:cNvPr>
          <p:cNvSpPr txBox="1"/>
          <p:nvPr/>
        </p:nvSpPr>
        <p:spPr>
          <a:xfrm>
            <a:off x="696686" y="4171778"/>
            <a:ext cx="957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Busca la Pala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18D249-C06A-4625-9FB8-6D2EE900C3F3}"/>
              </a:ext>
            </a:extLst>
          </p:cNvPr>
          <p:cNvSpPr txBox="1"/>
          <p:nvPr/>
        </p:nvSpPr>
        <p:spPr>
          <a:xfrm>
            <a:off x="696686" y="2389239"/>
            <a:ext cx="1051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Explorador:</a:t>
            </a:r>
          </a:p>
          <a:p>
            <a:r>
              <a:rPr lang="es-CL" dirty="0"/>
              <a:t>		Pacífico, Adriático, Mediterráneo, Atlántico, China Meridional, Caribe, Báltico, Noruega, </a:t>
            </a:r>
            <a:r>
              <a:rPr lang="es-CL" dirty="0" err="1"/>
              <a:t>Barents</a:t>
            </a:r>
            <a:r>
              <a:rPr lang="es-CL" dirty="0"/>
              <a:t>, </a:t>
            </a:r>
            <a:r>
              <a:rPr lang="es-CL" dirty="0" err="1"/>
              <a:t>Jonico</a:t>
            </a:r>
            <a:r>
              <a:rPr lang="es-CL" dirty="0"/>
              <a:t>, Glacial Ártico, Índico, Arábigo, Tasmania, Egeo, Amarillo, Beaufort</a:t>
            </a:r>
            <a:r>
              <a:rPr lang="es-CL"/>
              <a:t>, Sargazos y Rojo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71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432517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239</Words>
  <Application>Microsoft Office PowerPoint</Application>
  <PresentationFormat>Panorámica</PresentationFormat>
  <Paragraphs>24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Candara Light</vt:lpstr>
      <vt:lpstr>Century Gothic</vt:lpstr>
      <vt:lpstr>Corbel</vt:lpstr>
      <vt:lpstr>Ink Free</vt:lpstr>
      <vt:lpstr>Jokerman</vt:lpstr>
      <vt:lpstr>Profundidad</vt:lpstr>
      <vt:lpstr>Presentación de PowerPoint</vt:lpstr>
      <vt:lpstr>Presentación de PowerPoint</vt:lpstr>
      <vt:lpstr>Presentación de PowerPoint</vt:lpstr>
      <vt:lpstr>Presentación de PowerPoint</vt:lpstr>
      <vt:lpstr>Actividad 1</vt:lpstr>
      <vt:lpstr>Presentación de PowerPoint</vt:lpstr>
      <vt:lpstr>Presentación de PowerPoint</vt:lpstr>
      <vt:lpstr>Presentación de PowerPoint</vt:lpstr>
    </vt:vector>
  </TitlesOfParts>
  <Company>eXit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Tramo 3</dc:title>
  <dc:creator>Notebook</dc:creator>
  <cp:lastModifiedBy>Titor-Machine</cp:lastModifiedBy>
  <cp:revision>68</cp:revision>
  <dcterms:created xsi:type="dcterms:W3CDTF">2020-03-20T20:15:29Z</dcterms:created>
  <dcterms:modified xsi:type="dcterms:W3CDTF">2020-04-03T14:11:59Z</dcterms:modified>
</cp:coreProperties>
</file>